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  <p:sldMasterId id="2147483672" r:id="rId3"/>
  </p:sldMasterIdLst>
  <p:notesMasterIdLst>
    <p:notesMasterId r:id="rId8"/>
  </p:notesMasterIdLst>
  <p:handoutMasterIdLst>
    <p:handoutMasterId r:id="rId9"/>
  </p:handoutMasterIdLst>
  <p:sldIdLst>
    <p:sldId id="256" r:id="rId4"/>
    <p:sldId id="257" r:id="rId5"/>
    <p:sldId id="263" r:id="rId6"/>
    <p:sldId id="267" r:id="rId7"/>
  </p:sldIdLst>
  <p:sldSz cx="9144000" cy="6858000" type="screen4x3"/>
  <p:notesSz cx="6858000" cy="9144000"/>
  <p:embeddedFontLst>
    <p:embeddedFont>
      <p:font typeface="汉仪晓波舒黑简" panose="02010600030101010101" charset="-122"/>
      <p:regular r:id="rId10"/>
    </p:embeddedFont>
    <p:embeddedFont>
      <p:font typeface="汉仪颜楷W" panose="02010600030101010101" charset="-122"/>
      <p:regular r:id="rId11"/>
    </p:embeddedFont>
    <p:embeddedFont>
      <p:font typeface="汉仪铸字木头人简" panose="02010600030101010101" charset="-122"/>
      <p:regular r:id="rId12"/>
    </p:embeddedFont>
  </p:embeddedFontLst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40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gs" Target="tags/tag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2.fntdata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1.xml"/><Relationship Id="rId9" Type="http://schemas.openxmlformats.org/officeDocument/2006/relationships/handoutMaster" Target="handoutMasters/handoutMaster1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95D860-E396-4712-95CE-9220408219EE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81D1FD-113F-445B-9CFA-1D3DD99F618E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35904A-86A1-4079-A0E9-DDAEBFDBA374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1AE2E7-433B-4984-9761-6FD902C93528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5EF68-C818-4EE6-A821-008A6951783D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F28E8A-CC23-41C3-843A-5A6C9DE0DDE4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48FF21-1645-4350-9416-895552E195D5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210167-43F2-46E5-940E-EBB19AA52A44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>
                <a:sym typeface="Calibri" panose="020F0502020204030204" pitchFamily="34" charset="0"/>
              </a:rPr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ED1EBD-1A06-4A0D-A465-FD6CDF53981C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1A3685-FA06-4D9C-8190-3A60FCBDAF73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8F363A-5CBA-46A8-976D-CB7E8C5A4CFC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  <a:endParaRPr lang="zh-CN" altLang="en-US" sz="1800" b="0">
              <a:solidFill>
                <a:schemeClr val="tx1"/>
              </a:solidFill>
              <a:latin typeface="Arial" panose="020B0604020202020204" pitchFamily="34" charset="0"/>
              <a:ea typeface="+mn-e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F7FE8B-845E-48E5-8A25-F22C9BE5DB7C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8CFFA0-0437-4380-A9E3-5783F4E5E10E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F783C5-5DAF-4844-8CF1-3170CE1C38A5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4AD11A-B7BD-4446-B731-BA5E792C0800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3386FD-A142-4359-8271-E4392591422A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FD2688-4C11-4854-A828-337D4D0FB502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F4EC5B-6BA5-480F-A929-9E3E1E0935EF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29EF9-305E-469B-A399-7586E8E1784B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6AE3A5-85C9-4332-AB92-2E6EB969D4DB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9AFE06-4A2F-4F4B-920D-1D47D30866FE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414B0C-7447-490F-B943-07AB4ECA84AC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604C1F-A1F0-45A3-9A9C-FA194A98DCF2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D3182A-067F-4A8E-8A37-90BDC6F6FAB6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192872-8E68-4B58-89C2-6BCE8F896C8F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1E8A42-CE50-4EE6-9487-28A1973743CF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AE0BEE-C00B-4443-B6D5-7BDCC3077497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>
                <a:sym typeface="Calibri" panose="020F0502020204030204" pitchFamily="34" charset="0"/>
              </a:rPr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5316C-529C-45CA-9E16-CF52E1705B41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52B8C2-6542-40CF-935B-3EB699CEA53F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E298FA-BEEC-4465-A323-A749EE2B0608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658256-82CF-4360-84A6-F51A208C071B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55E290-2BFC-4CE8-B6DE-C42DA69306BF}" type="datetime1">
              <a:rPr lang="zh-CN" altLang="en-US"/>
              <a:t>2024-06-21</a:t>
            </a:fld>
            <a:endParaRPr lang="zh-CN" alt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BEA78C-0EEA-4369-A713-E8B73956B091}" type="slidenum">
              <a:rPr lang="zh-CN" altLang="en-US"/>
              <a:t>‹#›</a:t>
            </a:fld>
            <a:endParaRPr lang="en-US" sz="180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>
                <a:sym typeface="Calibri" panose="020F0502020204030204" pitchFamily="34" charset="0"/>
              </a:rPr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1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fld id="{B6EFA839-05F9-41C6-84EA-F89FC65A9BA2}" type="datetimeFigureOut">
              <a:rPr lang="zh-CN" altLang="en-US" smtClean="0"/>
              <a:t>2024-06-21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1"/>
            <a:ext cx="2895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1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fld id="{54D6CF2C-CC1D-4AD7-B0EF-37AC131279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2051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2052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1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fld id="{2A555829-2392-4B5D-8EEC-9B62F5F1A32D}" type="datetime1">
              <a:rPr lang="zh-CN" altLang="en-US"/>
              <a:t>2024-06-21</a:t>
            </a:fld>
            <a:endParaRPr lang="zh-CN" altLang="en-US"/>
          </a:p>
        </p:txBody>
      </p:sp>
      <p:sp>
        <p:nvSpPr>
          <p:cNvPr id="2053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57501" y="6357939"/>
            <a:ext cx="2143125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4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429250" y="6356351"/>
            <a:ext cx="325755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buFont typeface="Arial" panose="020B0604020202020204" pitchFamily="34" charset="0"/>
              <a:buNone/>
              <a:defRPr sz="1200" b="1">
                <a:solidFill>
                  <a:srgbClr val="0000FF"/>
                </a:solidFill>
                <a:latin typeface="Times New Roman" panose="02020603050405020304" pitchFamily="18" charset="0"/>
                <a:ea typeface="楷体_GB2312" pitchFamily="49" charset="-122"/>
                <a:sym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zh-CN" altLang="en-US"/>
              <a:t> The Sixth World Women University Presidents Forum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>
                <a:sym typeface="Calibri" panose="020F0502020204030204" pitchFamily="34" charset="0"/>
              </a:rPr>
              <a:t>单击此处编辑母版标题样式</a:t>
            </a:r>
          </a:p>
        </p:txBody>
      </p:sp>
      <p:sp>
        <p:nvSpPr>
          <p:cNvPr id="3075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3076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1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fld id="{DFEB58BD-FC53-49C7-8C20-335CCCFC4926}" type="datetime1">
              <a:rPr lang="zh-CN" altLang="en-US"/>
              <a:t>2024-06-21</a:t>
            </a:fld>
            <a:endParaRPr lang="zh-CN" altLang="en-US"/>
          </a:p>
        </p:txBody>
      </p:sp>
      <p:sp>
        <p:nvSpPr>
          <p:cNvPr id="3077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1"/>
            <a:ext cx="2895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ct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078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1"/>
            <a:ext cx="2133600" cy="3651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+mn-lt"/>
                <a:sym typeface="Calibri" panose="020F0502020204030204" pitchFamily="34" charset="0"/>
              </a:defRPr>
            </a:lvl1pPr>
          </a:lstStyle>
          <a:p>
            <a:pPr>
              <a:defRPr/>
            </a:pPr>
            <a:fld id="{649CB315-198D-4C96-8ED1-A4BADC72D99F}" type="slidenum">
              <a:rPr lang="zh-CN" alt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" panose="020F050202020403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  <a:sym typeface="Calibri" panose="020F0502020204030204" pitchFamily="34" charset="0"/>
        </a:defRPr>
      </a:lvl9pPr>
    </p:titleStyle>
    <p:bodyStyle>
      <a:lvl1pPr marL="342900" indent="-3429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742950" indent="-28575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defTabSz="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7b0a2020202022776f7264617274223a2022220a7d0a"/>
          <p:cNvSpPr/>
          <p:nvPr/>
        </p:nvSpPr>
        <p:spPr>
          <a:xfrm>
            <a:off x="656908" y="2721977"/>
            <a:ext cx="7812405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4000" b="1">
                <a:ln w="25400">
                  <a:solidFill>
                    <a:srgbClr val="FFCC89"/>
                  </a:solidFill>
                </a:ln>
                <a:gradFill>
                  <a:gsLst>
                    <a:gs pos="50000">
                      <a:srgbClr val="F1797B"/>
                    </a:gs>
                    <a:gs pos="45000">
                      <a:srgbClr val="D83326"/>
                    </a:gs>
                  </a:gsLst>
                  <a:lin ang="5400000" scaled="1"/>
                </a:gradFill>
                <a:effectLst/>
                <a:latin typeface="汉仪颜楷W" panose="00020600040101010101" charset="-122"/>
                <a:ea typeface="汉仪颜楷W" panose="00020600040101010101" charset="-122"/>
              </a:rPr>
              <a:t>‘</a:t>
            </a:r>
            <a:r>
              <a:rPr lang="zh-CN" altLang="en-US" sz="4000" b="1">
                <a:ln w="25400">
                  <a:solidFill>
                    <a:srgbClr val="FFCC89"/>
                  </a:solidFill>
                </a:ln>
                <a:gradFill>
                  <a:gsLst>
                    <a:gs pos="50000">
                      <a:srgbClr val="F1797B"/>
                    </a:gs>
                    <a:gs pos="45000">
                      <a:srgbClr val="D83326"/>
                    </a:gs>
                  </a:gsLst>
                  <a:lin ang="5400000" scaled="1"/>
                </a:gradFill>
                <a:effectLst/>
                <a:latin typeface="汉仪颜楷W" panose="00020600040101010101" charset="-122"/>
                <a:ea typeface="汉仪颜楷W" panose="00020600040101010101" charset="-122"/>
              </a:rPr>
              <a:t>外卖平台</a:t>
            </a:r>
            <a:r>
              <a:rPr lang="en-US" altLang="zh-CN" sz="4000" b="1">
                <a:ln w="25400">
                  <a:solidFill>
                    <a:srgbClr val="FFCC89"/>
                  </a:solidFill>
                </a:ln>
                <a:gradFill>
                  <a:gsLst>
                    <a:gs pos="50000">
                      <a:srgbClr val="F1797B"/>
                    </a:gs>
                    <a:gs pos="45000">
                      <a:srgbClr val="D83326"/>
                    </a:gs>
                  </a:gsLst>
                  <a:lin ang="5400000" scaled="1"/>
                </a:gradFill>
                <a:effectLst/>
                <a:latin typeface="汉仪颜楷W" panose="00020600040101010101" charset="-122"/>
                <a:ea typeface="汉仪颜楷W" panose="00020600040101010101" charset="-122"/>
              </a:rPr>
              <a:t>”</a:t>
            </a:r>
            <a:r>
              <a:rPr lang="zh-CN" altLang="en-US" sz="4000" b="1">
                <a:ln w="25400">
                  <a:solidFill>
                    <a:srgbClr val="FFCC89"/>
                  </a:solidFill>
                </a:ln>
                <a:gradFill>
                  <a:gsLst>
                    <a:gs pos="50000">
                      <a:srgbClr val="F1797B"/>
                    </a:gs>
                    <a:gs pos="45000">
                      <a:srgbClr val="D83326"/>
                    </a:gs>
                  </a:gsLst>
                  <a:lin ang="5400000" scaled="1"/>
                </a:gradFill>
                <a:effectLst/>
                <a:latin typeface="汉仪颜楷W" panose="00020600040101010101" charset="-122"/>
                <a:ea typeface="汉仪颜楷W" panose="00020600040101010101" charset="-122"/>
              </a:rPr>
              <a:t>的事件调度机制设计</a:t>
            </a:r>
          </a:p>
        </p:txBody>
      </p:sp>
      <p:sp>
        <p:nvSpPr>
          <p:cNvPr id="7" name="矩形 6" descr="7b0a2020202022776f7264617274223a2022220a7d0a"/>
          <p:cNvSpPr/>
          <p:nvPr/>
        </p:nvSpPr>
        <p:spPr>
          <a:xfrm>
            <a:off x="3828046" y="4062730"/>
            <a:ext cx="1487908" cy="707886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bliqueBottomRight"/>
              <a:lightRig rig="flat" dir="t"/>
            </a:scene3d>
            <a:sp3d prstMaterial="matte">
              <a:extrusionClr>
                <a:srgbClr val="1D8ABD"/>
              </a:extrusionClr>
              <a:contourClr>
                <a:schemeClr val="accent2">
                  <a:lumMod val="50000"/>
                </a:schemeClr>
              </a:contourClr>
            </a:sp3d>
          </a:bodyPr>
          <a:lstStyle/>
          <a:p>
            <a:pPr algn="ctr"/>
            <a:r>
              <a:rPr lang="zh-CN" altLang="en-US" sz="2000" dirty="0">
                <a:ln/>
                <a:solidFill>
                  <a:schemeClr val="accent2">
                    <a:lumMod val="75000"/>
                  </a:schemeClr>
                </a:solidFill>
                <a:effectLst>
                  <a:innerShdw blurRad="38100" dist="12700" dir="13500000">
                    <a:srgbClr val="000000">
                      <a:alpha val="50000"/>
                    </a:srgbClr>
                  </a:innerShdw>
                </a:effectLst>
                <a:latin typeface="汉仪唐美人简" charset="0"/>
                <a:ea typeface="汉仪唐美人简" charset="0"/>
              </a:rPr>
              <a:t>第三组</a:t>
            </a:r>
          </a:p>
          <a:p>
            <a:pPr algn="ctr"/>
            <a:r>
              <a:rPr lang="zh-CN" altLang="en-US" sz="2000" dirty="0">
                <a:ln/>
                <a:solidFill>
                  <a:schemeClr val="accent2">
                    <a:lumMod val="75000"/>
                  </a:schemeClr>
                </a:solidFill>
                <a:effectLst>
                  <a:innerShdw blurRad="38100" dist="12700" dir="13500000">
                    <a:srgbClr val="000000">
                      <a:alpha val="50000"/>
                    </a:srgbClr>
                  </a:innerShdw>
                </a:effectLst>
                <a:latin typeface="汉仪唐美人简" charset="0"/>
                <a:ea typeface="汉仪唐美人简" charset="0"/>
              </a:rPr>
              <a:t>汇报人：</a:t>
            </a:r>
            <a:r>
              <a:rPr lang="en-US" altLang="zh-CN" sz="2000" dirty="0">
                <a:ln/>
                <a:solidFill>
                  <a:schemeClr val="accent2">
                    <a:lumMod val="75000"/>
                  </a:schemeClr>
                </a:solidFill>
                <a:effectLst>
                  <a:innerShdw blurRad="38100" dist="12700" dir="13500000">
                    <a:srgbClr val="000000">
                      <a:alpha val="50000"/>
                    </a:srgbClr>
                  </a:innerShdw>
                </a:effectLst>
                <a:latin typeface="汉仪唐美人简" charset="0"/>
                <a:ea typeface="汉仪唐美人简" charset="0"/>
              </a:rPr>
              <a:t>xx</a:t>
            </a:r>
            <a:endParaRPr lang="zh-CN" altLang="en-US" sz="2000" dirty="0">
              <a:ln/>
              <a:solidFill>
                <a:schemeClr val="accent2">
                  <a:lumMod val="75000"/>
                </a:schemeClr>
              </a:solidFill>
              <a:effectLst>
                <a:innerShdw blurRad="38100" dist="12700" dir="13500000">
                  <a:srgbClr val="000000">
                    <a:alpha val="50000"/>
                  </a:srgbClr>
                </a:innerShdw>
              </a:effectLst>
              <a:latin typeface="汉仪唐美人简" charset="0"/>
              <a:ea typeface="汉仪唐美人简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200" y="1750696"/>
            <a:ext cx="8229600" cy="4525963"/>
          </a:xfrm>
        </p:spPr>
        <p:txBody>
          <a:bodyPr/>
          <a:lstStyle/>
          <a:p>
            <a:r>
              <a:rPr lang="zh-CN" altLang="en-US" sz="2100">
                <a:latin typeface="汉仪晓波舒黑简" panose="00020600040101010101" charset="-122"/>
                <a:ea typeface="汉仪晓波舒黑简" panose="00020600040101010101" charset="-122"/>
              </a:rPr>
              <a:t>用户：</a:t>
            </a:r>
          </a:p>
          <a:p>
            <a:pPr lvl="1" algn="l">
              <a:buClrTx/>
              <a:buSzTx/>
            </a:pPr>
            <a:r>
              <a:rPr lang="zh-CN" altLang="en-US" sz="1840">
                <a:latin typeface="汉仪晓波舒黑简" panose="00020600040101010101" charset="-122"/>
                <a:ea typeface="汉仪晓波舒黑简" panose="00020600040101010101" charset="-122"/>
                <a:cs typeface="+mj-cs"/>
              </a:rPr>
              <a:t>下单订单</a:t>
            </a:r>
          </a:p>
          <a:p>
            <a:pPr lvl="1" algn="l">
              <a:buClrTx/>
              <a:buSzTx/>
            </a:pPr>
            <a:r>
              <a:rPr lang="zh-CN" altLang="en-US" sz="1840">
                <a:latin typeface="汉仪晓波舒黑简" panose="00020600040101010101" charset="-122"/>
                <a:ea typeface="汉仪晓波舒黑简" panose="00020600040101010101" charset="-122"/>
                <a:cs typeface="+mj-cs"/>
              </a:rPr>
              <a:t>浏览广告</a:t>
            </a:r>
          </a:p>
          <a:p>
            <a:pPr lvl="1" algn="l">
              <a:buClrTx/>
              <a:buSzTx/>
            </a:pPr>
            <a:r>
              <a:rPr lang="zh-CN" altLang="en-US" sz="1840">
                <a:latin typeface="汉仪晓波舒黑简" panose="00020600040101010101" charset="-122"/>
                <a:ea typeface="汉仪晓波舒黑简" panose="00020600040101010101" charset="-122"/>
                <a:cs typeface="+mj-cs"/>
              </a:rPr>
              <a:t>订阅活动</a:t>
            </a:r>
          </a:p>
          <a:p>
            <a:pPr algn="l">
              <a:buClrTx/>
              <a:buSzTx/>
            </a:pPr>
            <a:r>
              <a:rPr lang="zh-CN" altLang="en-US" sz="2100">
                <a:latin typeface="汉仪晓波舒黑简" panose="00020600040101010101" charset="-122"/>
                <a:ea typeface="汉仪晓波舒黑简" panose="00020600040101010101" charset="-122"/>
              </a:rPr>
              <a:t>商家：</a:t>
            </a:r>
          </a:p>
          <a:p>
            <a:pPr lvl="1" algn="l">
              <a:buClrTx/>
              <a:buSzTx/>
            </a:pPr>
            <a:r>
              <a:rPr lang="zh-CN" altLang="en-US" sz="1840">
                <a:latin typeface="汉仪晓波舒黑简" panose="00020600040101010101" charset="-122"/>
                <a:ea typeface="汉仪晓波舒黑简" panose="00020600040101010101" charset="-122"/>
                <a:cs typeface="+mj-cs"/>
              </a:rPr>
              <a:t>取消（不承接）用户订单</a:t>
            </a:r>
          </a:p>
          <a:p>
            <a:pPr lvl="1" algn="l">
              <a:buClrTx/>
              <a:buSzTx/>
            </a:pPr>
            <a:r>
              <a:rPr lang="zh-CN" altLang="en-US" sz="1840">
                <a:latin typeface="汉仪晓波舒黑简" panose="00020600040101010101" charset="-122"/>
                <a:ea typeface="汉仪晓波舒黑简" panose="00020600040101010101" charset="-122"/>
                <a:cs typeface="+mj-cs"/>
              </a:rPr>
              <a:t>接单（承接用户订单）</a:t>
            </a:r>
          </a:p>
          <a:p>
            <a:pPr marL="342900" lvl="0" indent="-34290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100">
                <a:solidFill>
                  <a:schemeClr val="tx1"/>
                </a:solidFill>
                <a:latin typeface="汉仪晓波舒黑简" panose="00020600040101010101" charset="-122"/>
                <a:ea typeface="汉仪晓波舒黑简" panose="00020600040101010101" charset="-122"/>
              </a:rPr>
              <a:t>骑手：</a:t>
            </a:r>
          </a:p>
          <a:p>
            <a:pPr marL="742950" lvl="1" indent="-285750" algn="l">
              <a:buClrTx/>
              <a:buSzTx/>
              <a:buFont typeface="Arial" panose="020B0604020202020204" pitchFamily="34" charset="0"/>
              <a:buChar char="–"/>
            </a:pPr>
            <a:r>
              <a:rPr lang="zh-CN" altLang="en-US" sz="1840">
                <a:solidFill>
                  <a:schemeClr val="tx1"/>
                </a:solidFill>
                <a:latin typeface="汉仪晓波舒黑简" panose="00020600040101010101" charset="-122"/>
                <a:ea typeface="汉仪晓波舒黑简" panose="00020600040101010101" charset="-122"/>
                <a:cs typeface="+mj-cs"/>
              </a:rPr>
              <a:t>接收订单</a:t>
            </a:r>
          </a:p>
          <a:p>
            <a:pPr marL="742950" lvl="1" indent="-285750" algn="l">
              <a:buClrTx/>
              <a:buSzTx/>
              <a:buFont typeface="Arial" panose="020B0604020202020204" pitchFamily="34" charset="0"/>
              <a:buChar char="–"/>
            </a:pPr>
            <a:r>
              <a:rPr lang="zh-CN" altLang="en-US" sz="1840">
                <a:solidFill>
                  <a:schemeClr val="tx1"/>
                </a:solidFill>
                <a:latin typeface="汉仪晓波舒黑简" panose="00020600040101010101" charset="-122"/>
                <a:ea typeface="汉仪晓波舒黑简" panose="00020600040101010101" charset="-122"/>
                <a:cs typeface="+mj-cs"/>
              </a:rPr>
              <a:t>配送</a:t>
            </a:r>
          </a:p>
          <a:p>
            <a:pPr marL="342900" lvl="0" indent="-34290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100">
                <a:solidFill>
                  <a:schemeClr val="tx1"/>
                </a:solidFill>
                <a:latin typeface="汉仪晓波舒黑简" panose="00020600040101010101" charset="-122"/>
                <a:ea typeface="汉仪晓波舒黑简" panose="00020600040101010101" charset="-122"/>
              </a:rPr>
              <a:t>其他业务</a:t>
            </a:r>
          </a:p>
          <a:p>
            <a:pPr marL="742950" lvl="1" indent="-285750" algn="l">
              <a:buClrTx/>
              <a:buSzTx/>
              <a:buFont typeface="Arial" panose="020B0604020202020204" pitchFamily="34" charset="0"/>
              <a:buChar char="–"/>
            </a:pPr>
            <a:r>
              <a:rPr lang="zh-CN" altLang="en-US" sz="1840">
                <a:solidFill>
                  <a:schemeClr val="tx1"/>
                </a:solidFill>
                <a:latin typeface="汉仪晓波舒黑简" panose="00020600040101010101" charset="-122"/>
                <a:ea typeface="汉仪晓波舒黑简" panose="00020600040101010101" charset="-122"/>
                <a:cs typeface="+mj-cs"/>
              </a:rPr>
              <a:t>第三方平台发布广告</a:t>
            </a:r>
          </a:p>
          <a:p>
            <a:pPr marL="742950" lvl="1" indent="-285750" algn="l">
              <a:buClrTx/>
              <a:buSzTx/>
              <a:buFont typeface="Arial" panose="020B0604020202020204" pitchFamily="34" charset="0"/>
              <a:buChar char="–"/>
            </a:pPr>
            <a:r>
              <a:rPr lang="zh-CN" altLang="en-US" sz="1840">
                <a:solidFill>
                  <a:schemeClr val="tx1"/>
                </a:solidFill>
                <a:latin typeface="汉仪晓波舒黑简" panose="00020600040101010101" charset="-122"/>
                <a:ea typeface="汉仪晓波舒黑简" panose="00020600040101010101" charset="-122"/>
                <a:cs typeface="+mj-cs"/>
              </a:rPr>
              <a:t>平台发布活动</a:t>
            </a:r>
          </a:p>
          <a:p>
            <a:pPr lvl="1"/>
            <a:endParaRPr lang="zh-CN" altLang="en-US" sz="2100"/>
          </a:p>
          <a:p>
            <a:pPr lvl="5"/>
            <a:endParaRPr lang="zh-CN" altLang="en-US" sz="150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57200" y="830898"/>
            <a:ext cx="8229600" cy="1143000"/>
          </a:xfrm>
        </p:spPr>
        <p:txBody>
          <a:bodyPr/>
          <a:lstStyle/>
          <a:p>
            <a:pPr algn="l"/>
            <a:r>
              <a:rPr lang="zh-CN" altLang="en-US" sz="2400">
                <a:latin typeface="汉仪晓波舒黑简" panose="00020600040101010101" charset="-122"/>
                <a:ea typeface="汉仪晓波舒黑简" panose="00020600040101010101" charset="-122"/>
              </a:rPr>
              <a:t>软件需求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975" y="2064385"/>
            <a:ext cx="3886200" cy="3549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20" y="2038350"/>
            <a:ext cx="8570595" cy="35229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5455" y="1297305"/>
            <a:ext cx="56045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latin typeface="汉仪铸字木头人简" panose="00020600040101010101" charset="-122"/>
                <a:ea typeface="汉仪铸字木头人简" panose="00020600040101010101" charset="-122"/>
                <a:sym typeface="汉仪铸字木头人简" panose="00020600040101010101" charset="-122"/>
              </a:rPr>
              <a:t>下面是本次设计中我们使用的两种事件派遣机制</a:t>
            </a:r>
            <a:r>
              <a:rPr lang="zh-CN" altLang="en-US">
                <a:latin typeface="汉仪铸字木头人简" panose="00020600040101010101" charset="-122"/>
                <a:ea typeface="汉仪铸字木头人简" panose="00020600040101010101" charset="-122"/>
                <a:sym typeface="汉仪铸字木头人简" panose="00020600040101010101" charset="-122"/>
              </a:rPr>
              <a:t>：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205" y="886460"/>
            <a:ext cx="7895590" cy="587883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zM5Y2MzMTY5ZmM2YjBiNGYwZjNmZjcxYzg1NTQ0YmMifQ=="/>
</p:tagLst>
</file>

<file path=ppt/theme/theme1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2_Office 主题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蒋忠元-研究方向介绍</Template>
  <TotalTime>0</TotalTime>
  <Words>72</Words>
  <Application>Microsoft Office PowerPoint</Application>
  <PresentationFormat>全屏显示(4:3)</PresentationFormat>
  <Paragraphs>18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汉仪唐美人简</vt:lpstr>
      <vt:lpstr>Times New Roman</vt:lpstr>
      <vt:lpstr>汉仪晓波舒黑简</vt:lpstr>
      <vt:lpstr>汉仪颜楷W</vt:lpstr>
      <vt:lpstr>Calibri</vt:lpstr>
      <vt:lpstr>Arial</vt:lpstr>
      <vt:lpstr>汉仪铸字木头人简</vt:lpstr>
      <vt:lpstr>Office 主题</vt:lpstr>
      <vt:lpstr>1_Office 主题</vt:lpstr>
      <vt:lpstr>2_Office 主题</vt:lpstr>
      <vt:lpstr>PowerPoint 演示文稿</vt:lpstr>
      <vt:lpstr>软件需求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网络管理期末考试介绍</dc:title>
  <dc:creator>Zhongyuan Jiang</dc:creator>
  <cp:lastModifiedBy>Eric Young</cp:lastModifiedBy>
  <cp:revision>29</cp:revision>
  <dcterms:created xsi:type="dcterms:W3CDTF">2019-11-21T07:27:00Z</dcterms:created>
  <dcterms:modified xsi:type="dcterms:W3CDTF">2024-06-21T13:06:41Z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0DBA96EF62974EC496905A51EF7EF0B3_12</vt:lpwstr>
  </property>
</Properties>
</file>

<file path=docProps/thumbnail.jpeg>
</file>